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-90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6565E-BEA6-40F0-92A6-FDC5F2D589A6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20EE8-3D4D-4B3B-8830-4B7D6026A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41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24AF60-44FF-4B4A-BB3F-CAF7A23424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38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72" charset="0"/>
        <a:ea typeface="ＭＳ Ｐゴシック" pitchFamily="-7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72" charset="0"/>
        <a:ea typeface="ＭＳ Ｐゴシック" pitchFamily="-7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72" charset="0"/>
        <a:ea typeface="ＭＳ Ｐゴシック" pitchFamily="-7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72" charset="0"/>
        <a:ea typeface="ＭＳ Ｐゴシック" pitchFamily="-7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F9B2A-B9E9-41AF-A0AE-1CFB60CB57E4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50E767-13BF-43EE-B389-253CADAF91CF}" type="slidenum">
              <a:rPr lang="en-US"/>
              <a:pPr/>
              <a:t>2</a:t>
            </a:fld>
            <a:endParaRPr lang="en-US"/>
          </a:p>
        </p:txBody>
      </p:sp>
      <p:sp>
        <p:nvSpPr>
          <p:cNvPr id="1536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34F67-9F80-461A-904E-DA00F5B0D340}" type="slidenum">
              <a:rPr lang="en-US"/>
              <a:pPr/>
              <a:t>3</a:t>
            </a:fld>
            <a:endParaRPr lang="en-US"/>
          </a:p>
        </p:txBody>
      </p:sp>
      <p:sp>
        <p:nvSpPr>
          <p:cNvPr id="1638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E5C42-18AA-4542-AE11-230A32EF2B9B}" type="slidenum">
              <a:rPr lang="en-US"/>
              <a:pPr/>
              <a:t>4</a:t>
            </a:fld>
            <a:endParaRPr lang="en-US"/>
          </a:p>
        </p:txBody>
      </p:sp>
      <p:sp>
        <p:nvSpPr>
          <p:cNvPr id="1741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13735-62C5-4698-B940-1BE9E1BEBBB0}" type="slidenum">
              <a:rPr lang="en-US"/>
              <a:pPr/>
              <a:t>5</a:t>
            </a:fld>
            <a:endParaRPr lang="en-US"/>
          </a:p>
        </p:txBody>
      </p:sp>
      <p:sp>
        <p:nvSpPr>
          <p:cNvPr id="184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16305-57F4-46A6-9C53-8C20A4ECBE17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9447F1-9D68-4007-B25E-56D667DA559B}" type="slidenum">
              <a:rPr lang="en-US"/>
              <a:pPr/>
              <a:t>7</a:t>
            </a:fld>
            <a:endParaRPr lang="en-US"/>
          </a:p>
        </p:txBody>
      </p:sp>
      <p:sp>
        <p:nvSpPr>
          <p:cNvPr id="2048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FF96C-9137-41A2-BB91-01DB1B37F557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124200"/>
            <a:ext cx="9144000" cy="3581400"/>
            <a:chOff x="0" y="1968"/>
            <a:chExt cx="5760" cy="2256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2160"/>
              <a:ext cx="5760" cy="52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26262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0" y="2688"/>
              <a:ext cx="5760" cy="1152"/>
            </a:xfrm>
            <a:prstGeom prst="rect">
              <a:avLst/>
            </a:prstGeom>
            <a:gradFill rotWithShape="0">
              <a:gsLst>
                <a:gs pos="0">
                  <a:srgbClr val="262626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9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19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8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8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48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57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67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76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86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96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105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115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124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134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144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153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8" name="Rectangle 22"/>
            <p:cNvSpPr>
              <a:spLocks noChangeArrowheads="1"/>
            </p:cNvSpPr>
            <p:nvPr/>
          </p:nvSpPr>
          <p:spPr bwMode="auto">
            <a:xfrm>
              <a:off x="1632" y="1968"/>
              <a:ext cx="96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9" name="Rectangle 23"/>
            <p:cNvSpPr>
              <a:spLocks noChangeArrowheads="1"/>
            </p:cNvSpPr>
            <p:nvPr/>
          </p:nvSpPr>
          <p:spPr bwMode="auto">
            <a:xfrm>
              <a:off x="172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0" name="Rectangle 24"/>
            <p:cNvSpPr>
              <a:spLocks noChangeArrowheads="1"/>
            </p:cNvSpPr>
            <p:nvPr/>
          </p:nvSpPr>
          <p:spPr bwMode="auto">
            <a:xfrm>
              <a:off x="182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1" name="Rectangle 25"/>
            <p:cNvSpPr>
              <a:spLocks noChangeArrowheads="1"/>
            </p:cNvSpPr>
            <p:nvPr/>
          </p:nvSpPr>
          <p:spPr bwMode="auto">
            <a:xfrm>
              <a:off x="192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2" name="Rectangle 26"/>
            <p:cNvSpPr>
              <a:spLocks noChangeArrowheads="1"/>
            </p:cNvSpPr>
            <p:nvPr/>
          </p:nvSpPr>
          <p:spPr bwMode="auto">
            <a:xfrm>
              <a:off x="201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3" name="Rectangle 27"/>
            <p:cNvSpPr>
              <a:spLocks noChangeArrowheads="1"/>
            </p:cNvSpPr>
            <p:nvPr/>
          </p:nvSpPr>
          <p:spPr bwMode="auto">
            <a:xfrm>
              <a:off x="211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220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5" name="Rectangle 29"/>
            <p:cNvSpPr>
              <a:spLocks noChangeArrowheads="1"/>
            </p:cNvSpPr>
            <p:nvPr/>
          </p:nvSpPr>
          <p:spPr bwMode="auto">
            <a:xfrm>
              <a:off x="230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6" name="Rectangle 30"/>
            <p:cNvSpPr>
              <a:spLocks noChangeArrowheads="1"/>
            </p:cNvSpPr>
            <p:nvPr/>
          </p:nvSpPr>
          <p:spPr bwMode="auto">
            <a:xfrm>
              <a:off x="240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auto">
            <a:xfrm>
              <a:off x="249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8" name="Rectangle 32"/>
            <p:cNvSpPr>
              <a:spLocks noChangeArrowheads="1"/>
            </p:cNvSpPr>
            <p:nvPr/>
          </p:nvSpPr>
          <p:spPr bwMode="auto">
            <a:xfrm>
              <a:off x="259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9" name="Rectangle 33"/>
            <p:cNvSpPr>
              <a:spLocks noChangeArrowheads="1"/>
            </p:cNvSpPr>
            <p:nvPr/>
          </p:nvSpPr>
          <p:spPr bwMode="auto">
            <a:xfrm>
              <a:off x="268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0" name="Rectangle 34"/>
            <p:cNvSpPr>
              <a:spLocks noChangeArrowheads="1"/>
            </p:cNvSpPr>
            <p:nvPr/>
          </p:nvSpPr>
          <p:spPr bwMode="auto">
            <a:xfrm>
              <a:off x="278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1" name="Rectangle 35"/>
            <p:cNvSpPr>
              <a:spLocks noChangeArrowheads="1"/>
            </p:cNvSpPr>
            <p:nvPr/>
          </p:nvSpPr>
          <p:spPr bwMode="auto">
            <a:xfrm>
              <a:off x="288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2" name="Rectangle 36"/>
            <p:cNvSpPr>
              <a:spLocks noChangeArrowheads="1"/>
            </p:cNvSpPr>
            <p:nvPr/>
          </p:nvSpPr>
          <p:spPr bwMode="auto">
            <a:xfrm>
              <a:off x="297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3" name="Rectangle 37"/>
            <p:cNvSpPr>
              <a:spLocks noChangeArrowheads="1"/>
            </p:cNvSpPr>
            <p:nvPr/>
          </p:nvSpPr>
          <p:spPr bwMode="auto">
            <a:xfrm>
              <a:off x="307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4" name="Rectangle 38"/>
            <p:cNvSpPr>
              <a:spLocks noChangeArrowheads="1"/>
            </p:cNvSpPr>
            <p:nvPr/>
          </p:nvSpPr>
          <p:spPr bwMode="auto">
            <a:xfrm>
              <a:off x="316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5" name="Rectangle 39"/>
            <p:cNvSpPr>
              <a:spLocks noChangeArrowheads="1"/>
            </p:cNvSpPr>
            <p:nvPr/>
          </p:nvSpPr>
          <p:spPr bwMode="auto">
            <a:xfrm>
              <a:off x="326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6" name="Rectangle 40"/>
            <p:cNvSpPr>
              <a:spLocks noChangeArrowheads="1"/>
            </p:cNvSpPr>
            <p:nvPr/>
          </p:nvSpPr>
          <p:spPr bwMode="auto">
            <a:xfrm>
              <a:off x="336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7" name="Rectangle 41"/>
            <p:cNvSpPr>
              <a:spLocks noChangeArrowheads="1"/>
            </p:cNvSpPr>
            <p:nvPr/>
          </p:nvSpPr>
          <p:spPr bwMode="auto">
            <a:xfrm>
              <a:off x="345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8" name="Rectangle 42"/>
            <p:cNvSpPr>
              <a:spLocks noChangeArrowheads="1"/>
            </p:cNvSpPr>
            <p:nvPr/>
          </p:nvSpPr>
          <p:spPr bwMode="auto">
            <a:xfrm>
              <a:off x="355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9" name="Rectangle 43"/>
            <p:cNvSpPr>
              <a:spLocks noChangeArrowheads="1"/>
            </p:cNvSpPr>
            <p:nvPr/>
          </p:nvSpPr>
          <p:spPr bwMode="auto">
            <a:xfrm>
              <a:off x="364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0" name="Rectangle 44"/>
            <p:cNvSpPr>
              <a:spLocks noChangeArrowheads="1"/>
            </p:cNvSpPr>
            <p:nvPr/>
          </p:nvSpPr>
          <p:spPr bwMode="auto">
            <a:xfrm>
              <a:off x="374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1" name="Rectangle 45"/>
            <p:cNvSpPr>
              <a:spLocks noChangeArrowheads="1"/>
            </p:cNvSpPr>
            <p:nvPr/>
          </p:nvSpPr>
          <p:spPr bwMode="auto">
            <a:xfrm>
              <a:off x="3792" y="1968"/>
              <a:ext cx="96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2" name="Rectangle 46"/>
            <p:cNvSpPr>
              <a:spLocks noChangeArrowheads="1"/>
            </p:cNvSpPr>
            <p:nvPr/>
          </p:nvSpPr>
          <p:spPr bwMode="auto">
            <a:xfrm>
              <a:off x="393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3" name="Rectangle 47"/>
            <p:cNvSpPr>
              <a:spLocks noChangeArrowheads="1"/>
            </p:cNvSpPr>
            <p:nvPr/>
          </p:nvSpPr>
          <p:spPr bwMode="auto">
            <a:xfrm>
              <a:off x="403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4" name="Rectangle 48"/>
            <p:cNvSpPr>
              <a:spLocks noChangeArrowheads="1"/>
            </p:cNvSpPr>
            <p:nvPr/>
          </p:nvSpPr>
          <p:spPr bwMode="auto">
            <a:xfrm>
              <a:off x="412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5" name="Rectangle 49"/>
            <p:cNvSpPr>
              <a:spLocks noChangeArrowheads="1"/>
            </p:cNvSpPr>
            <p:nvPr/>
          </p:nvSpPr>
          <p:spPr bwMode="auto">
            <a:xfrm>
              <a:off x="422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6" name="Rectangle 50"/>
            <p:cNvSpPr>
              <a:spLocks noChangeArrowheads="1"/>
            </p:cNvSpPr>
            <p:nvPr/>
          </p:nvSpPr>
          <p:spPr bwMode="auto">
            <a:xfrm>
              <a:off x="432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7" name="Rectangle 51"/>
            <p:cNvSpPr>
              <a:spLocks noChangeArrowheads="1"/>
            </p:cNvSpPr>
            <p:nvPr/>
          </p:nvSpPr>
          <p:spPr bwMode="auto">
            <a:xfrm>
              <a:off x="441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8" name="Rectangle 52"/>
            <p:cNvSpPr>
              <a:spLocks noChangeArrowheads="1"/>
            </p:cNvSpPr>
            <p:nvPr/>
          </p:nvSpPr>
          <p:spPr bwMode="auto">
            <a:xfrm>
              <a:off x="451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9" name="Rectangle 53"/>
            <p:cNvSpPr>
              <a:spLocks noChangeArrowheads="1"/>
            </p:cNvSpPr>
            <p:nvPr/>
          </p:nvSpPr>
          <p:spPr bwMode="auto">
            <a:xfrm>
              <a:off x="460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470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1" name="Rectangle 55"/>
            <p:cNvSpPr>
              <a:spLocks noChangeArrowheads="1"/>
            </p:cNvSpPr>
            <p:nvPr/>
          </p:nvSpPr>
          <p:spPr bwMode="auto">
            <a:xfrm>
              <a:off x="480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2" name="Rectangle 56"/>
            <p:cNvSpPr>
              <a:spLocks noChangeArrowheads="1"/>
            </p:cNvSpPr>
            <p:nvPr/>
          </p:nvSpPr>
          <p:spPr bwMode="auto">
            <a:xfrm>
              <a:off x="489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3" name="Rectangle 57"/>
            <p:cNvSpPr>
              <a:spLocks noChangeArrowheads="1"/>
            </p:cNvSpPr>
            <p:nvPr/>
          </p:nvSpPr>
          <p:spPr bwMode="auto">
            <a:xfrm>
              <a:off x="499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4" name="Rectangle 58"/>
            <p:cNvSpPr>
              <a:spLocks noChangeArrowheads="1"/>
            </p:cNvSpPr>
            <p:nvPr/>
          </p:nvSpPr>
          <p:spPr bwMode="auto">
            <a:xfrm>
              <a:off x="508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5" name="Rectangle 59"/>
            <p:cNvSpPr>
              <a:spLocks noChangeArrowheads="1"/>
            </p:cNvSpPr>
            <p:nvPr/>
          </p:nvSpPr>
          <p:spPr bwMode="auto">
            <a:xfrm>
              <a:off x="518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6" name="Rectangle 60"/>
            <p:cNvSpPr>
              <a:spLocks noChangeArrowheads="1"/>
            </p:cNvSpPr>
            <p:nvPr/>
          </p:nvSpPr>
          <p:spPr bwMode="auto">
            <a:xfrm>
              <a:off x="528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7" name="Rectangle 61"/>
            <p:cNvSpPr>
              <a:spLocks noChangeArrowheads="1"/>
            </p:cNvSpPr>
            <p:nvPr/>
          </p:nvSpPr>
          <p:spPr bwMode="auto">
            <a:xfrm>
              <a:off x="537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8" name="Rectangle 62"/>
            <p:cNvSpPr>
              <a:spLocks noChangeArrowheads="1"/>
            </p:cNvSpPr>
            <p:nvPr/>
          </p:nvSpPr>
          <p:spPr bwMode="auto">
            <a:xfrm>
              <a:off x="547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9" name="Rectangle 63"/>
            <p:cNvSpPr>
              <a:spLocks noChangeArrowheads="1"/>
            </p:cNvSpPr>
            <p:nvPr/>
          </p:nvSpPr>
          <p:spPr bwMode="auto">
            <a:xfrm>
              <a:off x="556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0" name="Rectangle 64"/>
            <p:cNvSpPr>
              <a:spLocks noChangeArrowheads="1"/>
            </p:cNvSpPr>
            <p:nvPr/>
          </p:nvSpPr>
          <p:spPr bwMode="auto">
            <a:xfrm>
              <a:off x="566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1" name="Rectangle 65"/>
            <p:cNvSpPr>
              <a:spLocks noChangeArrowheads="1"/>
            </p:cNvSpPr>
            <p:nvPr/>
          </p:nvSpPr>
          <p:spPr bwMode="auto">
            <a:xfrm>
              <a:off x="0" y="2736"/>
              <a:ext cx="5760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162" name="Rectangle 6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ftr" sz="quarter" idx="3"/>
          </p:nvPr>
        </p:nvSpPr>
        <p:spPr>
          <a:xfrm>
            <a:off x="2057400" y="6248400"/>
            <a:ext cx="5257800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229600" cy="1143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101600" algn="ctr">
              <a:buFont typeface="Wingdings" pitchFamily="-72" charset="2"/>
              <a:buNone/>
              <a:defRPr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4166" name="Freeform 70"/>
          <p:cNvSpPr>
            <a:spLocks/>
          </p:cNvSpPr>
          <p:nvPr/>
        </p:nvSpPr>
        <p:spPr bwMode="auto">
          <a:xfrm rot="16200000">
            <a:off x="3871118" y="1005682"/>
            <a:ext cx="150813" cy="4845050"/>
          </a:xfrm>
          <a:custGeom>
            <a:avLst/>
            <a:gdLst/>
            <a:ahLst/>
            <a:cxnLst>
              <a:cxn ang="0">
                <a:pos x="12" y="2948"/>
              </a:cxn>
              <a:cxn ang="0">
                <a:pos x="26" y="2736"/>
              </a:cxn>
              <a:cxn ang="0">
                <a:pos x="44" y="2426"/>
              </a:cxn>
              <a:cxn ang="0">
                <a:pos x="28" y="2676"/>
              </a:cxn>
              <a:cxn ang="0">
                <a:pos x="48" y="2456"/>
              </a:cxn>
              <a:cxn ang="0">
                <a:pos x="54" y="2184"/>
              </a:cxn>
              <a:cxn ang="0">
                <a:pos x="55" y="1854"/>
              </a:cxn>
              <a:cxn ang="0">
                <a:pos x="59" y="1786"/>
              </a:cxn>
              <a:cxn ang="0">
                <a:pos x="55" y="2068"/>
              </a:cxn>
              <a:cxn ang="0">
                <a:pos x="56" y="2374"/>
              </a:cxn>
              <a:cxn ang="0">
                <a:pos x="58" y="1974"/>
              </a:cxn>
              <a:cxn ang="0">
                <a:pos x="60" y="2242"/>
              </a:cxn>
              <a:cxn ang="0">
                <a:pos x="54" y="2426"/>
              </a:cxn>
              <a:cxn ang="0">
                <a:pos x="62" y="2348"/>
              </a:cxn>
              <a:cxn ang="0">
                <a:pos x="68" y="1900"/>
              </a:cxn>
              <a:cxn ang="0">
                <a:pos x="68" y="1732"/>
              </a:cxn>
              <a:cxn ang="0">
                <a:pos x="72" y="1672"/>
              </a:cxn>
              <a:cxn ang="0">
                <a:pos x="80" y="1570"/>
              </a:cxn>
              <a:cxn ang="0">
                <a:pos x="88" y="1492"/>
              </a:cxn>
              <a:cxn ang="0">
                <a:pos x="91" y="1442"/>
              </a:cxn>
              <a:cxn ang="0">
                <a:pos x="93" y="1390"/>
              </a:cxn>
              <a:cxn ang="0">
                <a:pos x="86" y="1320"/>
              </a:cxn>
              <a:cxn ang="0">
                <a:pos x="75" y="1198"/>
              </a:cxn>
              <a:cxn ang="0">
                <a:pos x="66" y="1032"/>
              </a:cxn>
              <a:cxn ang="0">
                <a:pos x="63" y="830"/>
              </a:cxn>
              <a:cxn ang="0">
                <a:pos x="60" y="662"/>
              </a:cxn>
              <a:cxn ang="0">
                <a:pos x="51" y="444"/>
              </a:cxn>
              <a:cxn ang="0">
                <a:pos x="54" y="304"/>
              </a:cxn>
              <a:cxn ang="0">
                <a:pos x="54" y="262"/>
              </a:cxn>
              <a:cxn ang="0">
                <a:pos x="58" y="236"/>
              </a:cxn>
              <a:cxn ang="0">
                <a:pos x="63" y="190"/>
              </a:cxn>
              <a:cxn ang="0">
                <a:pos x="64" y="68"/>
              </a:cxn>
              <a:cxn ang="0">
                <a:pos x="60" y="36"/>
              </a:cxn>
              <a:cxn ang="0">
                <a:pos x="52" y="26"/>
              </a:cxn>
              <a:cxn ang="0">
                <a:pos x="39" y="0"/>
              </a:cxn>
              <a:cxn ang="0">
                <a:pos x="26" y="68"/>
              </a:cxn>
              <a:cxn ang="0">
                <a:pos x="22" y="56"/>
              </a:cxn>
              <a:cxn ang="0">
                <a:pos x="16" y="80"/>
              </a:cxn>
              <a:cxn ang="0">
                <a:pos x="5" y="134"/>
              </a:cxn>
              <a:cxn ang="0">
                <a:pos x="0" y="274"/>
              </a:cxn>
              <a:cxn ang="0">
                <a:pos x="7" y="374"/>
              </a:cxn>
              <a:cxn ang="0">
                <a:pos x="14" y="404"/>
              </a:cxn>
              <a:cxn ang="0">
                <a:pos x="20" y="544"/>
              </a:cxn>
              <a:cxn ang="0">
                <a:pos x="26" y="584"/>
              </a:cxn>
              <a:cxn ang="0">
                <a:pos x="38" y="740"/>
              </a:cxn>
              <a:cxn ang="0">
                <a:pos x="41" y="952"/>
              </a:cxn>
              <a:cxn ang="0">
                <a:pos x="50" y="1282"/>
              </a:cxn>
              <a:cxn ang="0">
                <a:pos x="55" y="1500"/>
              </a:cxn>
              <a:cxn ang="0">
                <a:pos x="38" y="1786"/>
              </a:cxn>
              <a:cxn ang="0">
                <a:pos x="40" y="2148"/>
              </a:cxn>
              <a:cxn ang="0">
                <a:pos x="37" y="2438"/>
              </a:cxn>
              <a:cxn ang="0">
                <a:pos x="22" y="2692"/>
              </a:cxn>
              <a:cxn ang="0">
                <a:pos x="5" y="2936"/>
              </a:cxn>
              <a:cxn ang="0">
                <a:pos x="2" y="3032"/>
              </a:cxn>
            </a:cxnLst>
            <a:rect l="0" t="0" r="r" b="b"/>
            <a:pathLst>
              <a:path w="95" h="3052">
                <a:moveTo>
                  <a:pt x="4" y="3052"/>
                </a:moveTo>
                <a:lnTo>
                  <a:pt x="4" y="3032"/>
                </a:lnTo>
                <a:lnTo>
                  <a:pt x="5" y="3008"/>
                </a:lnTo>
                <a:lnTo>
                  <a:pt x="12" y="2948"/>
                </a:lnTo>
                <a:lnTo>
                  <a:pt x="19" y="2882"/>
                </a:lnTo>
                <a:lnTo>
                  <a:pt x="21" y="2846"/>
                </a:lnTo>
                <a:lnTo>
                  <a:pt x="23" y="2810"/>
                </a:lnTo>
                <a:lnTo>
                  <a:pt x="26" y="2736"/>
                </a:lnTo>
                <a:lnTo>
                  <a:pt x="28" y="2662"/>
                </a:lnTo>
                <a:lnTo>
                  <a:pt x="32" y="2596"/>
                </a:lnTo>
                <a:lnTo>
                  <a:pt x="35" y="2540"/>
                </a:lnTo>
                <a:lnTo>
                  <a:pt x="44" y="2426"/>
                </a:lnTo>
                <a:lnTo>
                  <a:pt x="43" y="2444"/>
                </a:lnTo>
                <a:lnTo>
                  <a:pt x="35" y="2540"/>
                </a:lnTo>
                <a:lnTo>
                  <a:pt x="32" y="2602"/>
                </a:lnTo>
                <a:lnTo>
                  <a:pt x="28" y="2676"/>
                </a:lnTo>
                <a:lnTo>
                  <a:pt x="36" y="2582"/>
                </a:lnTo>
                <a:lnTo>
                  <a:pt x="40" y="2540"/>
                </a:lnTo>
                <a:lnTo>
                  <a:pt x="45" y="2504"/>
                </a:lnTo>
                <a:lnTo>
                  <a:pt x="48" y="2456"/>
                </a:lnTo>
                <a:lnTo>
                  <a:pt x="50" y="2404"/>
                </a:lnTo>
                <a:lnTo>
                  <a:pt x="52" y="2350"/>
                </a:lnTo>
                <a:lnTo>
                  <a:pt x="54" y="2294"/>
                </a:lnTo>
                <a:lnTo>
                  <a:pt x="54" y="2184"/>
                </a:lnTo>
                <a:lnTo>
                  <a:pt x="52" y="2074"/>
                </a:lnTo>
                <a:lnTo>
                  <a:pt x="52" y="1966"/>
                </a:lnTo>
                <a:lnTo>
                  <a:pt x="52" y="1916"/>
                </a:lnTo>
                <a:lnTo>
                  <a:pt x="55" y="1854"/>
                </a:lnTo>
                <a:lnTo>
                  <a:pt x="57" y="1794"/>
                </a:lnTo>
                <a:lnTo>
                  <a:pt x="59" y="1768"/>
                </a:lnTo>
                <a:lnTo>
                  <a:pt x="61" y="1746"/>
                </a:lnTo>
                <a:lnTo>
                  <a:pt x="59" y="1786"/>
                </a:lnTo>
                <a:lnTo>
                  <a:pt x="57" y="1826"/>
                </a:lnTo>
                <a:lnTo>
                  <a:pt x="55" y="1906"/>
                </a:lnTo>
                <a:lnTo>
                  <a:pt x="55" y="1986"/>
                </a:lnTo>
                <a:lnTo>
                  <a:pt x="55" y="2068"/>
                </a:lnTo>
                <a:lnTo>
                  <a:pt x="57" y="2230"/>
                </a:lnTo>
                <a:lnTo>
                  <a:pt x="57" y="2310"/>
                </a:lnTo>
                <a:lnTo>
                  <a:pt x="55" y="2392"/>
                </a:lnTo>
                <a:lnTo>
                  <a:pt x="56" y="2374"/>
                </a:lnTo>
                <a:lnTo>
                  <a:pt x="58" y="2290"/>
                </a:lnTo>
                <a:lnTo>
                  <a:pt x="58" y="2204"/>
                </a:lnTo>
                <a:lnTo>
                  <a:pt x="57" y="2034"/>
                </a:lnTo>
                <a:lnTo>
                  <a:pt x="58" y="1974"/>
                </a:lnTo>
                <a:lnTo>
                  <a:pt x="57" y="2034"/>
                </a:lnTo>
                <a:lnTo>
                  <a:pt x="59" y="2108"/>
                </a:lnTo>
                <a:lnTo>
                  <a:pt x="60" y="2188"/>
                </a:lnTo>
                <a:lnTo>
                  <a:pt x="60" y="2242"/>
                </a:lnTo>
                <a:lnTo>
                  <a:pt x="60" y="2294"/>
                </a:lnTo>
                <a:lnTo>
                  <a:pt x="58" y="2336"/>
                </a:lnTo>
                <a:lnTo>
                  <a:pt x="56" y="2374"/>
                </a:lnTo>
                <a:lnTo>
                  <a:pt x="54" y="2426"/>
                </a:lnTo>
                <a:lnTo>
                  <a:pt x="54" y="2442"/>
                </a:lnTo>
                <a:lnTo>
                  <a:pt x="56" y="2428"/>
                </a:lnTo>
                <a:lnTo>
                  <a:pt x="58" y="2408"/>
                </a:lnTo>
                <a:lnTo>
                  <a:pt x="62" y="2348"/>
                </a:lnTo>
                <a:lnTo>
                  <a:pt x="64" y="2270"/>
                </a:lnTo>
                <a:lnTo>
                  <a:pt x="66" y="2180"/>
                </a:lnTo>
                <a:lnTo>
                  <a:pt x="68" y="2006"/>
                </a:lnTo>
                <a:lnTo>
                  <a:pt x="68" y="1900"/>
                </a:lnTo>
                <a:lnTo>
                  <a:pt x="68" y="1858"/>
                </a:lnTo>
                <a:lnTo>
                  <a:pt x="67" y="1818"/>
                </a:lnTo>
                <a:lnTo>
                  <a:pt x="67" y="1776"/>
                </a:lnTo>
                <a:lnTo>
                  <a:pt x="68" y="1732"/>
                </a:lnTo>
                <a:lnTo>
                  <a:pt x="71" y="1704"/>
                </a:lnTo>
                <a:lnTo>
                  <a:pt x="72" y="1690"/>
                </a:lnTo>
                <a:lnTo>
                  <a:pt x="72" y="1678"/>
                </a:lnTo>
                <a:lnTo>
                  <a:pt x="72" y="1672"/>
                </a:lnTo>
                <a:lnTo>
                  <a:pt x="72" y="1660"/>
                </a:lnTo>
                <a:lnTo>
                  <a:pt x="74" y="1628"/>
                </a:lnTo>
                <a:lnTo>
                  <a:pt x="78" y="1598"/>
                </a:lnTo>
                <a:lnTo>
                  <a:pt x="80" y="1570"/>
                </a:lnTo>
                <a:lnTo>
                  <a:pt x="81" y="1544"/>
                </a:lnTo>
                <a:lnTo>
                  <a:pt x="82" y="1534"/>
                </a:lnTo>
                <a:lnTo>
                  <a:pt x="84" y="1520"/>
                </a:lnTo>
                <a:lnTo>
                  <a:pt x="88" y="1492"/>
                </a:lnTo>
                <a:lnTo>
                  <a:pt x="94" y="1466"/>
                </a:lnTo>
                <a:lnTo>
                  <a:pt x="95" y="1456"/>
                </a:lnTo>
                <a:lnTo>
                  <a:pt x="95" y="1452"/>
                </a:lnTo>
                <a:lnTo>
                  <a:pt x="91" y="1442"/>
                </a:lnTo>
                <a:lnTo>
                  <a:pt x="90" y="1440"/>
                </a:lnTo>
                <a:lnTo>
                  <a:pt x="90" y="1436"/>
                </a:lnTo>
                <a:lnTo>
                  <a:pt x="92" y="1422"/>
                </a:lnTo>
                <a:lnTo>
                  <a:pt x="93" y="1390"/>
                </a:lnTo>
                <a:lnTo>
                  <a:pt x="90" y="1372"/>
                </a:lnTo>
                <a:lnTo>
                  <a:pt x="88" y="1360"/>
                </a:lnTo>
                <a:lnTo>
                  <a:pt x="87" y="1348"/>
                </a:lnTo>
                <a:lnTo>
                  <a:pt x="86" y="1320"/>
                </a:lnTo>
                <a:lnTo>
                  <a:pt x="84" y="1298"/>
                </a:lnTo>
                <a:lnTo>
                  <a:pt x="82" y="1274"/>
                </a:lnTo>
                <a:lnTo>
                  <a:pt x="79" y="1244"/>
                </a:lnTo>
                <a:lnTo>
                  <a:pt x="75" y="1198"/>
                </a:lnTo>
                <a:lnTo>
                  <a:pt x="74" y="1164"/>
                </a:lnTo>
                <a:lnTo>
                  <a:pt x="73" y="1130"/>
                </a:lnTo>
                <a:lnTo>
                  <a:pt x="69" y="1090"/>
                </a:lnTo>
                <a:lnTo>
                  <a:pt x="66" y="1032"/>
                </a:lnTo>
                <a:lnTo>
                  <a:pt x="63" y="980"/>
                </a:lnTo>
                <a:lnTo>
                  <a:pt x="63" y="924"/>
                </a:lnTo>
                <a:lnTo>
                  <a:pt x="63" y="876"/>
                </a:lnTo>
                <a:lnTo>
                  <a:pt x="63" y="830"/>
                </a:lnTo>
                <a:lnTo>
                  <a:pt x="66" y="784"/>
                </a:lnTo>
                <a:lnTo>
                  <a:pt x="63" y="756"/>
                </a:lnTo>
                <a:lnTo>
                  <a:pt x="62" y="726"/>
                </a:lnTo>
                <a:lnTo>
                  <a:pt x="60" y="662"/>
                </a:lnTo>
                <a:lnTo>
                  <a:pt x="58" y="598"/>
                </a:lnTo>
                <a:lnTo>
                  <a:pt x="55" y="536"/>
                </a:lnTo>
                <a:lnTo>
                  <a:pt x="52" y="486"/>
                </a:lnTo>
                <a:lnTo>
                  <a:pt x="51" y="444"/>
                </a:lnTo>
                <a:lnTo>
                  <a:pt x="54" y="360"/>
                </a:lnTo>
                <a:lnTo>
                  <a:pt x="54" y="334"/>
                </a:lnTo>
                <a:lnTo>
                  <a:pt x="54" y="314"/>
                </a:lnTo>
                <a:lnTo>
                  <a:pt x="54" y="304"/>
                </a:lnTo>
                <a:lnTo>
                  <a:pt x="52" y="290"/>
                </a:lnTo>
                <a:lnTo>
                  <a:pt x="51" y="274"/>
                </a:lnTo>
                <a:lnTo>
                  <a:pt x="51" y="258"/>
                </a:lnTo>
                <a:lnTo>
                  <a:pt x="54" y="262"/>
                </a:lnTo>
                <a:lnTo>
                  <a:pt x="55" y="238"/>
                </a:lnTo>
                <a:lnTo>
                  <a:pt x="55" y="232"/>
                </a:lnTo>
                <a:lnTo>
                  <a:pt x="56" y="234"/>
                </a:lnTo>
                <a:lnTo>
                  <a:pt x="58" y="236"/>
                </a:lnTo>
                <a:lnTo>
                  <a:pt x="59" y="238"/>
                </a:lnTo>
                <a:lnTo>
                  <a:pt x="60" y="236"/>
                </a:lnTo>
                <a:lnTo>
                  <a:pt x="61" y="230"/>
                </a:lnTo>
                <a:lnTo>
                  <a:pt x="63" y="190"/>
                </a:lnTo>
                <a:lnTo>
                  <a:pt x="66" y="150"/>
                </a:lnTo>
                <a:lnTo>
                  <a:pt x="66" y="110"/>
                </a:lnTo>
                <a:lnTo>
                  <a:pt x="66" y="72"/>
                </a:lnTo>
                <a:lnTo>
                  <a:pt x="64" y="68"/>
                </a:lnTo>
                <a:lnTo>
                  <a:pt x="62" y="64"/>
                </a:lnTo>
                <a:lnTo>
                  <a:pt x="63" y="40"/>
                </a:lnTo>
                <a:lnTo>
                  <a:pt x="61" y="38"/>
                </a:lnTo>
                <a:lnTo>
                  <a:pt x="60" y="36"/>
                </a:lnTo>
                <a:lnTo>
                  <a:pt x="58" y="34"/>
                </a:lnTo>
                <a:lnTo>
                  <a:pt x="57" y="32"/>
                </a:lnTo>
                <a:lnTo>
                  <a:pt x="55" y="30"/>
                </a:lnTo>
                <a:lnTo>
                  <a:pt x="52" y="26"/>
                </a:lnTo>
                <a:lnTo>
                  <a:pt x="48" y="12"/>
                </a:lnTo>
                <a:lnTo>
                  <a:pt x="44" y="2"/>
                </a:lnTo>
                <a:lnTo>
                  <a:pt x="41" y="0"/>
                </a:lnTo>
                <a:lnTo>
                  <a:pt x="39" y="0"/>
                </a:lnTo>
                <a:lnTo>
                  <a:pt x="37" y="8"/>
                </a:lnTo>
                <a:lnTo>
                  <a:pt x="34" y="28"/>
                </a:lnTo>
                <a:lnTo>
                  <a:pt x="31" y="50"/>
                </a:lnTo>
                <a:lnTo>
                  <a:pt x="26" y="68"/>
                </a:lnTo>
                <a:lnTo>
                  <a:pt x="26" y="70"/>
                </a:lnTo>
                <a:lnTo>
                  <a:pt x="25" y="70"/>
                </a:lnTo>
                <a:lnTo>
                  <a:pt x="24" y="66"/>
                </a:lnTo>
                <a:lnTo>
                  <a:pt x="22" y="56"/>
                </a:lnTo>
                <a:lnTo>
                  <a:pt x="20" y="72"/>
                </a:lnTo>
                <a:lnTo>
                  <a:pt x="19" y="80"/>
                </a:lnTo>
                <a:lnTo>
                  <a:pt x="17" y="80"/>
                </a:lnTo>
                <a:lnTo>
                  <a:pt x="16" y="80"/>
                </a:lnTo>
                <a:lnTo>
                  <a:pt x="15" y="72"/>
                </a:lnTo>
                <a:lnTo>
                  <a:pt x="14" y="86"/>
                </a:lnTo>
                <a:lnTo>
                  <a:pt x="11" y="78"/>
                </a:lnTo>
                <a:lnTo>
                  <a:pt x="5" y="134"/>
                </a:lnTo>
                <a:lnTo>
                  <a:pt x="1" y="190"/>
                </a:lnTo>
                <a:lnTo>
                  <a:pt x="0" y="220"/>
                </a:lnTo>
                <a:lnTo>
                  <a:pt x="0" y="248"/>
                </a:lnTo>
                <a:lnTo>
                  <a:pt x="0" y="274"/>
                </a:lnTo>
                <a:lnTo>
                  <a:pt x="1" y="302"/>
                </a:lnTo>
                <a:lnTo>
                  <a:pt x="3" y="328"/>
                </a:lnTo>
                <a:lnTo>
                  <a:pt x="7" y="358"/>
                </a:lnTo>
                <a:lnTo>
                  <a:pt x="7" y="374"/>
                </a:lnTo>
                <a:lnTo>
                  <a:pt x="7" y="390"/>
                </a:lnTo>
                <a:lnTo>
                  <a:pt x="9" y="396"/>
                </a:lnTo>
                <a:lnTo>
                  <a:pt x="11" y="400"/>
                </a:lnTo>
                <a:lnTo>
                  <a:pt x="14" y="404"/>
                </a:lnTo>
                <a:lnTo>
                  <a:pt x="15" y="450"/>
                </a:lnTo>
                <a:lnTo>
                  <a:pt x="16" y="502"/>
                </a:lnTo>
                <a:lnTo>
                  <a:pt x="17" y="526"/>
                </a:lnTo>
                <a:lnTo>
                  <a:pt x="20" y="544"/>
                </a:lnTo>
                <a:lnTo>
                  <a:pt x="22" y="556"/>
                </a:lnTo>
                <a:lnTo>
                  <a:pt x="23" y="558"/>
                </a:lnTo>
                <a:lnTo>
                  <a:pt x="25" y="558"/>
                </a:lnTo>
                <a:lnTo>
                  <a:pt x="26" y="584"/>
                </a:lnTo>
                <a:lnTo>
                  <a:pt x="28" y="602"/>
                </a:lnTo>
                <a:lnTo>
                  <a:pt x="32" y="622"/>
                </a:lnTo>
                <a:lnTo>
                  <a:pt x="34" y="648"/>
                </a:lnTo>
                <a:lnTo>
                  <a:pt x="38" y="740"/>
                </a:lnTo>
                <a:lnTo>
                  <a:pt x="40" y="790"/>
                </a:lnTo>
                <a:lnTo>
                  <a:pt x="41" y="840"/>
                </a:lnTo>
                <a:lnTo>
                  <a:pt x="43" y="896"/>
                </a:lnTo>
                <a:lnTo>
                  <a:pt x="41" y="952"/>
                </a:lnTo>
                <a:lnTo>
                  <a:pt x="41" y="992"/>
                </a:lnTo>
                <a:lnTo>
                  <a:pt x="43" y="1094"/>
                </a:lnTo>
                <a:lnTo>
                  <a:pt x="46" y="1190"/>
                </a:lnTo>
                <a:lnTo>
                  <a:pt x="50" y="1282"/>
                </a:lnTo>
                <a:lnTo>
                  <a:pt x="55" y="1370"/>
                </a:lnTo>
                <a:lnTo>
                  <a:pt x="57" y="1414"/>
                </a:lnTo>
                <a:lnTo>
                  <a:pt x="56" y="1456"/>
                </a:lnTo>
                <a:lnTo>
                  <a:pt x="55" y="1500"/>
                </a:lnTo>
                <a:lnTo>
                  <a:pt x="52" y="1544"/>
                </a:lnTo>
                <a:lnTo>
                  <a:pt x="46" y="1636"/>
                </a:lnTo>
                <a:lnTo>
                  <a:pt x="40" y="1736"/>
                </a:lnTo>
                <a:lnTo>
                  <a:pt x="38" y="1786"/>
                </a:lnTo>
                <a:lnTo>
                  <a:pt x="38" y="1838"/>
                </a:lnTo>
                <a:lnTo>
                  <a:pt x="37" y="1942"/>
                </a:lnTo>
                <a:lnTo>
                  <a:pt x="39" y="2046"/>
                </a:lnTo>
                <a:lnTo>
                  <a:pt x="40" y="2148"/>
                </a:lnTo>
                <a:lnTo>
                  <a:pt x="41" y="2248"/>
                </a:lnTo>
                <a:lnTo>
                  <a:pt x="40" y="2344"/>
                </a:lnTo>
                <a:lnTo>
                  <a:pt x="39" y="2392"/>
                </a:lnTo>
                <a:lnTo>
                  <a:pt x="37" y="2438"/>
                </a:lnTo>
                <a:lnTo>
                  <a:pt x="35" y="2482"/>
                </a:lnTo>
                <a:lnTo>
                  <a:pt x="31" y="2526"/>
                </a:lnTo>
                <a:lnTo>
                  <a:pt x="25" y="2612"/>
                </a:lnTo>
                <a:lnTo>
                  <a:pt x="22" y="2692"/>
                </a:lnTo>
                <a:lnTo>
                  <a:pt x="20" y="2766"/>
                </a:lnTo>
                <a:lnTo>
                  <a:pt x="15" y="2830"/>
                </a:lnTo>
                <a:lnTo>
                  <a:pt x="11" y="2886"/>
                </a:lnTo>
                <a:lnTo>
                  <a:pt x="5" y="2936"/>
                </a:lnTo>
                <a:lnTo>
                  <a:pt x="2" y="2976"/>
                </a:lnTo>
                <a:lnTo>
                  <a:pt x="1" y="2994"/>
                </a:lnTo>
                <a:lnTo>
                  <a:pt x="0" y="3010"/>
                </a:lnTo>
                <a:lnTo>
                  <a:pt x="2" y="3032"/>
                </a:lnTo>
                <a:lnTo>
                  <a:pt x="4" y="3052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 algn="r">
              <a:defRPr/>
            </a:lvl1pPr>
          </a:lstStyle>
          <a:p>
            <a:fld id="{BD25053F-1F06-4D52-BCAC-057AB54A620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DE324-71A7-4616-9F63-D8B29197A62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685800"/>
            <a:ext cx="2000250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685800"/>
            <a:ext cx="5848350" cy="5105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077E9-CAF1-4EC0-9E6D-D532A3870FD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E2838-3143-4D07-9751-308365B7165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6571B-5025-42E1-AB75-6E0E93FA47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81200"/>
            <a:ext cx="39243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9243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B0941-97C5-4EE5-9A6B-2D83398BF7F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2ADFB-3AE9-4740-B060-5A272B04233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17D68-5E16-4C9D-B5DF-59E128D81A4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4146-28DF-4E67-B220-7A1362A1FB4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8689E-9729-48ED-8EC8-AE4E3EFCCC8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B0DB6-CC05-4CF0-8A21-914E2899715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d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286000"/>
            <a:ext cx="9144000" cy="3581400"/>
            <a:chOff x="0" y="1968"/>
            <a:chExt cx="5760" cy="2256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2160"/>
              <a:ext cx="5760" cy="52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26262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2688"/>
              <a:ext cx="5760" cy="1152"/>
            </a:xfrm>
            <a:prstGeom prst="rect">
              <a:avLst/>
            </a:prstGeom>
            <a:gradFill rotWithShape="0">
              <a:gsLst>
                <a:gs pos="0">
                  <a:srgbClr val="262626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9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19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8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8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48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57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67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76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86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96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105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115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124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134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144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153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auto">
            <a:xfrm>
              <a:off x="1632" y="1968"/>
              <a:ext cx="96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172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6" name="Rectangle 24"/>
            <p:cNvSpPr>
              <a:spLocks noChangeArrowheads="1"/>
            </p:cNvSpPr>
            <p:nvPr/>
          </p:nvSpPr>
          <p:spPr bwMode="auto">
            <a:xfrm>
              <a:off x="182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7" name="Rectangle 25"/>
            <p:cNvSpPr>
              <a:spLocks noChangeArrowheads="1"/>
            </p:cNvSpPr>
            <p:nvPr/>
          </p:nvSpPr>
          <p:spPr bwMode="auto">
            <a:xfrm>
              <a:off x="192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8" name="Rectangle 26"/>
            <p:cNvSpPr>
              <a:spLocks noChangeArrowheads="1"/>
            </p:cNvSpPr>
            <p:nvPr/>
          </p:nvSpPr>
          <p:spPr bwMode="auto">
            <a:xfrm>
              <a:off x="201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9" name="Rectangle 27"/>
            <p:cNvSpPr>
              <a:spLocks noChangeArrowheads="1"/>
            </p:cNvSpPr>
            <p:nvPr/>
          </p:nvSpPr>
          <p:spPr bwMode="auto">
            <a:xfrm>
              <a:off x="211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0" name="Rectangle 28"/>
            <p:cNvSpPr>
              <a:spLocks noChangeArrowheads="1"/>
            </p:cNvSpPr>
            <p:nvPr/>
          </p:nvSpPr>
          <p:spPr bwMode="auto">
            <a:xfrm>
              <a:off x="220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auto">
            <a:xfrm>
              <a:off x="230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2" name="Rectangle 30"/>
            <p:cNvSpPr>
              <a:spLocks noChangeArrowheads="1"/>
            </p:cNvSpPr>
            <p:nvPr/>
          </p:nvSpPr>
          <p:spPr bwMode="auto">
            <a:xfrm>
              <a:off x="240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>
              <a:off x="249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4" name="Rectangle 32"/>
            <p:cNvSpPr>
              <a:spLocks noChangeArrowheads="1"/>
            </p:cNvSpPr>
            <p:nvPr/>
          </p:nvSpPr>
          <p:spPr bwMode="auto">
            <a:xfrm>
              <a:off x="259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5" name="Rectangle 33"/>
            <p:cNvSpPr>
              <a:spLocks noChangeArrowheads="1"/>
            </p:cNvSpPr>
            <p:nvPr/>
          </p:nvSpPr>
          <p:spPr bwMode="auto">
            <a:xfrm>
              <a:off x="268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6" name="Rectangle 34"/>
            <p:cNvSpPr>
              <a:spLocks noChangeArrowheads="1"/>
            </p:cNvSpPr>
            <p:nvPr/>
          </p:nvSpPr>
          <p:spPr bwMode="auto">
            <a:xfrm>
              <a:off x="278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7" name="Rectangle 35"/>
            <p:cNvSpPr>
              <a:spLocks noChangeArrowheads="1"/>
            </p:cNvSpPr>
            <p:nvPr/>
          </p:nvSpPr>
          <p:spPr bwMode="auto">
            <a:xfrm>
              <a:off x="288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8" name="Rectangle 36"/>
            <p:cNvSpPr>
              <a:spLocks noChangeArrowheads="1"/>
            </p:cNvSpPr>
            <p:nvPr/>
          </p:nvSpPr>
          <p:spPr bwMode="auto">
            <a:xfrm>
              <a:off x="297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9" name="Rectangle 37"/>
            <p:cNvSpPr>
              <a:spLocks noChangeArrowheads="1"/>
            </p:cNvSpPr>
            <p:nvPr/>
          </p:nvSpPr>
          <p:spPr bwMode="auto">
            <a:xfrm>
              <a:off x="307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0" name="Rectangle 38"/>
            <p:cNvSpPr>
              <a:spLocks noChangeArrowheads="1"/>
            </p:cNvSpPr>
            <p:nvPr/>
          </p:nvSpPr>
          <p:spPr bwMode="auto">
            <a:xfrm>
              <a:off x="316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1" name="Rectangle 39"/>
            <p:cNvSpPr>
              <a:spLocks noChangeArrowheads="1"/>
            </p:cNvSpPr>
            <p:nvPr/>
          </p:nvSpPr>
          <p:spPr bwMode="auto">
            <a:xfrm>
              <a:off x="326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2" name="Rectangle 40"/>
            <p:cNvSpPr>
              <a:spLocks noChangeArrowheads="1"/>
            </p:cNvSpPr>
            <p:nvPr/>
          </p:nvSpPr>
          <p:spPr bwMode="auto">
            <a:xfrm>
              <a:off x="336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3" name="Rectangle 41"/>
            <p:cNvSpPr>
              <a:spLocks noChangeArrowheads="1"/>
            </p:cNvSpPr>
            <p:nvPr/>
          </p:nvSpPr>
          <p:spPr bwMode="auto">
            <a:xfrm>
              <a:off x="345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4" name="Rectangle 42"/>
            <p:cNvSpPr>
              <a:spLocks noChangeArrowheads="1"/>
            </p:cNvSpPr>
            <p:nvPr/>
          </p:nvSpPr>
          <p:spPr bwMode="auto">
            <a:xfrm>
              <a:off x="355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5" name="Rectangle 43"/>
            <p:cNvSpPr>
              <a:spLocks noChangeArrowheads="1"/>
            </p:cNvSpPr>
            <p:nvPr/>
          </p:nvSpPr>
          <p:spPr bwMode="auto">
            <a:xfrm>
              <a:off x="364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6" name="Rectangle 44"/>
            <p:cNvSpPr>
              <a:spLocks noChangeArrowheads="1"/>
            </p:cNvSpPr>
            <p:nvPr/>
          </p:nvSpPr>
          <p:spPr bwMode="auto">
            <a:xfrm>
              <a:off x="374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7" name="Rectangle 45"/>
            <p:cNvSpPr>
              <a:spLocks noChangeArrowheads="1"/>
            </p:cNvSpPr>
            <p:nvPr/>
          </p:nvSpPr>
          <p:spPr bwMode="auto">
            <a:xfrm>
              <a:off x="3792" y="1968"/>
              <a:ext cx="96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8" name="Rectangle 46"/>
            <p:cNvSpPr>
              <a:spLocks noChangeArrowheads="1"/>
            </p:cNvSpPr>
            <p:nvPr/>
          </p:nvSpPr>
          <p:spPr bwMode="auto">
            <a:xfrm>
              <a:off x="393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9" name="Rectangle 47"/>
            <p:cNvSpPr>
              <a:spLocks noChangeArrowheads="1"/>
            </p:cNvSpPr>
            <p:nvPr/>
          </p:nvSpPr>
          <p:spPr bwMode="auto">
            <a:xfrm>
              <a:off x="403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0" name="Rectangle 48"/>
            <p:cNvSpPr>
              <a:spLocks noChangeArrowheads="1"/>
            </p:cNvSpPr>
            <p:nvPr/>
          </p:nvSpPr>
          <p:spPr bwMode="auto">
            <a:xfrm>
              <a:off x="412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1" name="Rectangle 49"/>
            <p:cNvSpPr>
              <a:spLocks noChangeArrowheads="1"/>
            </p:cNvSpPr>
            <p:nvPr/>
          </p:nvSpPr>
          <p:spPr bwMode="auto">
            <a:xfrm>
              <a:off x="422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2" name="Rectangle 50"/>
            <p:cNvSpPr>
              <a:spLocks noChangeArrowheads="1"/>
            </p:cNvSpPr>
            <p:nvPr/>
          </p:nvSpPr>
          <p:spPr bwMode="auto">
            <a:xfrm>
              <a:off x="432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3" name="Rectangle 51"/>
            <p:cNvSpPr>
              <a:spLocks noChangeArrowheads="1"/>
            </p:cNvSpPr>
            <p:nvPr/>
          </p:nvSpPr>
          <p:spPr bwMode="auto">
            <a:xfrm>
              <a:off x="441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4" name="Rectangle 52"/>
            <p:cNvSpPr>
              <a:spLocks noChangeArrowheads="1"/>
            </p:cNvSpPr>
            <p:nvPr/>
          </p:nvSpPr>
          <p:spPr bwMode="auto">
            <a:xfrm>
              <a:off x="451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5" name="Rectangle 53"/>
            <p:cNvSpPr>
              <a:spLocks noChangeArrowheads="1"/>
            </p:cNvSpPr>
            <p:nvPr/>
          </p:nvSpPr>
          <p:spPr bwMode="auto">
            <a:xfrm>
              <a:off x="460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6" name="Rectangle 54"/>
            <p:cNvSpPr>
              <a:spLocks noChangeArrowheads="1"/>
            </p:cNvSpPr>
            <p:nvPr/>
          </p:nvSpPr>
          <p:spPr bwMode="auto">
            <a:xfrm>
              <a:off x="470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7" name="Rectangle 55"/>
            <p:cNvSpPr>
              <a:spLocks noChangeArrowheads="1"/>
            </p:cNvSpPr>
            <p:nvPr/>
          </p:nvSpPr>
          <p:spPr bwMode="auto">
            <a:xfrm>
              <a:off x="480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8" name="Rectangle 56"/>
            <p:cNvSpPr>
              <a:spLocks noChangeArrowheads="1"/>
            </p:cNvSpPr>
            <p:nvPr/>
          </p:nvSpPr>
          <p:spPr bwMode="auto">
            <a:xfrm>
              <a:off x="489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9" name="Rectangle 57"/>
            <p:cNvSpPr>
              <a:spLocks noChangeArrowheads="1"/>
            </p:cNvSpPr>
            <p:nvPr/>
          </p:nvSpPr>
          <p:spPr bwMode="auto">
            <a:xfrm>
              <a:off x="499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0" name="Rectangle 58"/>
            <p:cNvSpPr>
              <a:spLocks noChangeArrowheads="1"/>
            </p:cNvSpPr>
            <p:nvPr/>
          </p:nvSpPr>
          <p:spPr bwMode="auto">
            <a:xfrm>
              <a:off x="508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1" name="Rectangle 59"/>
            <p:cNvSpPr>
              <a:spLocks noChangeArrowheads="1"/>
            </p:cNvSpPr>
            <p:nvPr/>
          </p:nvSpPr>
          <p:spPr bwMode="auto">
            <a:xfrm>
              <a:off x="518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2" name="Rectangle 60"/>
            <p:cNvSpPr>
              <a:spLocks noChangeArrowheads="1"/>
            </p:cNvSpPr>
            <p:nvPr/>
          </p:nvSpPr>
          <p:spPr bwMode="auto">
            <a:xfrm>
              <a:off x="5280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3" name="Rectangle 61"/>
            <p:cNvSpPr>
              <a:spLocks noChangeArrowheads="1"/>
            </p:cNvSpPr>
            <p:nvPr/>
          </p:nvSpPr>
          <p:spPr bwMode="auto">
            <a:xfrm>
              <a:off x="5376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" name="Rectangle 62"/>
            <p:cNvSpPr>
              <a:spLocks noChangeArrowheads="1"/>
            </p:cNvSpPr>
            <p:nvPr/>
          </p:nvSpPr>
          <p:spPr bwMode="auto">
            <a:xfrm>
              <a:off x="5472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5" name="Rectangle 63"/>
            <p:cNvSpPr>
              <a:spLocks noChangeArrowheads="1"/>
            </p:cNvSpPr>
            <p:nvPr/>
          </p:nvSpPr>
          <p:spPr bwMode="auto">
            <a:xfrm>
              <a:off x="5568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6" name="Rectangle 64"/>
            <p:cNvSpPr>
              <a:spLocks noChangeArrowheads="1"/>
            </p:cNvSpPr>
            <p:nvPr/>
          </p:nvSpPr>
          <p:spPr bwMode="auto">
            <a:xfrm>
              <a:off x="5664" y="1968"/>
              <a:ext cx="48" cy="22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7" name="Rectangle 65"/>
            <p:cNvSpPr>
              <a:spLocks noChangeArrowheads="1"/>
            </p:cNvSpPr>
            <p:nvPr/>
          </p:nvSpPr>
          <p:spPr bwMode="auto">
            <a:xfrm>
              <a:off x="0" y="2736"/>
              <a:ext cx="5760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38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6858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981200"/>
            <a:ext cx="8001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+mn-lt"/>
                <a:ea typeface="+mn-ea"/>
                <a:cs typeface="+mn-cs"/>
              </a:defRPr>
            </a:lvl1pPr>
          </a:lstStyle>
          <a:p>
            <a:endParaRPr lang="en-US" altLang="ja-JP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248400"/>
            <a:ext cx="523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+mn-lt"/>
                <a:ea typeface="+mn-ea"/>
                <a:cs typeface="+mn-cs"/>
              </a:defRPr>
            </a:lvl1pPr>
          </a:lstStyle>
          <a:p>
            <a:endParaRPr lang="en-US" altLang="ja-JP"/>
          </a:p>
        </p:txBody>
      </p:sp>
      <p:sp>
        <p:nvSpPr>
          <p:cNvPr id="31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+mn-lt"/>
                <a:ea typeface="+mn-ea"/>
                <a:cs typeface="+mn-cs"/>
              </a:defRPr>
            </a:lvl1pPr>
          </a:lstStyle>
          <a:p>
            <a:fld id="{79C5FA2C-AC7D-4B84-BFEF-E210503A881A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143" name="Picture 71"/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3"/>
              <a:srcRect/>
              <a:stretch>
                <a:fillRect/>
              </a:stretch>
            </p:blipFill>
          </mc:Choice>
          <mc:Fallback>
            <p:blipFill>
              <a:blip r:embed="rId14"/>
              <a:srcRect/>
              <a:stretch>
                <a:fillRect/>
              </a:stretch>
            </p:blipFill>
          </mc:Fallback>
        </mc:AlternateContent>
        <p:spPr bwMode="auto">
          <a:xfrm>
            <a:off x="685800" y="1652588"/>
            <a:ext cx="914400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Helvetica" pitchFamily="-72" charset="0"/>
          <a:ea typeface="Osaka" pitchFamily="-72" charset="-128"/>
          <a:cs typeface="Osaka" pitchFamily="-72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Helvetica" pitchFamily="-72" charset="0"/>
          <a:ea typeface="Osaka" pitchFamily="-72" charset="-128"/>
          <a:cs typeface="Osaka" pitchFamily="-72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Helvetica" pitchFamily="-72" charset="0"/>
          <a:ea typeface="Osaka" pitchFamily="-72" charset="-128"/>
          <a:cs typeface="Osaka" pitchFamily="-72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Helvetica" pitchFamily="-72" charset="0"/>
          <a:ea typeface="Osaka" pitchFamily="-72" charset="-128"/>
          <a:cs typeface="Osaka" pitchFamily="-7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Helvetica" pitchFamily="-72" charset="0"/>
          <a:ea typeface="Osaka" pitchFamily="-72" charset="-128"/>
          <a:cs typeface="Osaka" pitchFamily="-7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Helvetica" pitchFamily="-72" charset="0"/>
          <a:ea typeface="Osaka" pitchFamily="-72" charset="-128"/>
          <a:cs typeface="Osaka" pitchFamily="-7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Helvetica" pitchFamily="-72" charset="0"/>
          <a:ea typeface="Osaka" pitchFamily="-72" charset="-128"/>
          <a:cs typeface="Osaka" pitchFamily="-7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Helvetica" pitchFamily="-72" charset="0"/>
          <a:ea typeface="Osaka" pitchFamily="-72" charset="-128"/>
          <a:cs typeface="Osaka" pitchFamily="-72" charset="-128"/>
        </a:defRPr>
      </a:lvl9pPr>
    </p:titleStyle>
    <p:bodyStyle>
      <a:lvl1pPr marL="454025" indent="-352425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Wingdings" pitchFamily="-72" charset="2"/>
        <a:buChar char="ü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919163" indent="-350838" algn="l" rtl="0" fontAlgn="base">
        <a:spcBef>
          <a:spcPct val="20000"/>
        </a:spcBef>
        <a:spcAft>
          <a:spcPct val="0"/>
        </a:spcAft>
        <a:buClr>
          <a:srgbClr val="FF8000"/>
        </a:buClr>
        <a:buSzPct val="100000"/>
        <a:buFont typeface="Wingdings" pitchFamily="-72" charset="2"/>
        <a:buChar char="ü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3175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72" charset="2"/>
        <a:buChar char="ü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844675" indent="-301625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-72" charset="2"/>
        <a:buChar char="ü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347913" indent="-295275" algn="l" rtl="0" fontAlgn="base">
        <a:spcBef>
          <a:spcPct val="20000"/>
        </a:spcBef>
        <a:spcAft>
          <a:spcPct val="0"/>
        </a:spcAft>
        <a:buFont typeface="Wingdings" pitchFamily="-72" charset="2"/>
        <a:buChar char="ü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805113" indent="-295275" algn="l" rtl="0" fontAlgn="base">
        <a:spcBef>
          <a:spcPct val="20000"/>
        </a:spcBef>
        <a:spcAft>
          <a:spcPct val="0"/>
        </a:spcAft>
        <a:buFont typeface="Wingdings" pitchFamily="-72" charset="2"/>
        <a:buChar char="ü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3262313" indent="-295275" algn="l" rtl="0" fontAlgn="base">
        <a:spcBef>
          <a:spcPct val="20000"/>
        </a:spcBef>
        <a:spcAft>
          <a:spcPct val="0"/>
        </a:spcAft>
        <a:buFont typeface="Wingdings" pitchFamily="-72" charset="2"/>
        <a:buChar char="ü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719513" indent="-295275" algn="l" rtl="0" fontAlgn="base">
        <a:spcBef>
          <a:spcPct val="20000"/>
        </a:spcBef>
        <a:spcAft>
          <a:spcPct val="0"/>
        </a:spcAft>
        <a:buFont typeface="Wingdings" pitchFamily="-72" charset="2"/>
        <a:buChar char="ü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4176713" indent="-295275" algn="l" rtl="0" fontAlgn="base">
        <a:spcBef>
          <a:spcPct val="20000"/>
        </a:spcBef>
        <a:spcAft>
          <a:spcPct val="0"/>
        </a:spcAft>
        <a:buFont typeface="Wingdings" pitchFamily="-72" charset="2"/>
        <a:buChar char="ü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kumimoji="0" lang="en-US"/>
              <a:t>Ratifying the Constitution</a:t>
            </a:r>
          </a:p>
        </p:txBody>
      </p:sp>
      <p:sp>
        <p:nvSpPr>
          <p:cNvPr id="12291" name="Placeholder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05000"/>
            <a:ext cx="8305800" cy="4495800"/>
          </a:xfrm>
        </p:spPr>
        <p:txBody>
          <a:bodyPr/>
          <a:lstStyle/>
          <a:p>
            <a:pPr algn="l">
              <a:buFont typeface="Wingdings" pitchFamily="-72" charset="2"/>
              <a:buChar char="ü"/>
            </a:pPr>
            <a:endParaRPr kumimoji="0" lang="en-US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600200"/>
            <a:ext cx="65532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kumimoji="0" lang="en-US"/>
              <a:t>What Next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05000"/>
            <a:ext cx="8305800" cy="4495800"/>
          </a:xfrm>
        </p:spPr>
        <p:txBody>
          <a:bodyPr/>
          <a:lstStyle/>
          <a:p>
            <a:pPr algn="l">
              <a:buFont typeface="Wingdings" pitchFamily="-72" charset="2"/>
              <a:buChar char="ü"/>
            </a:pPr>
            <a:r>
              <a:rPr kumimoji="0" lang="en-US"/>
              <a:t>Copies sent to states (1787)</a:t>
            </a:r>
          </a:p>
          <a:p>
            <a:pPr marL="457200" lvl="1" indent="111125"/>
            <a:r>
              <a:rPr kumimoji="0" lang="en-US"/>
              <a:t>Let them debate</a:t>
            </a:r>
          </a:p>
          <a:p>
            <a:pPr algn="l">
              <a:buFont typeface="Wingdings" pitchFamily="-72" charset="2"/>
              <a:buChar char="ü"/>
            </a:pPr>
            <a:r>
              <a:rPr kumimoji="0" lang="en-US"/>
              <a:t>Needed 9 of 13 to ratify</a:t>
            </a:r>
          </a:p>
          <a:p>
            <a:pPr marL="457200" lvl="1" indent="111125"/>
            <a:r>
              <a:rPr kumimoji="0" lang="en-US"/>
              <a:t>Better than 100% needed under Articles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kumimoji="0" lang="en-US"/>
              <a:t>Factions Emerge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05000"/>
            <a:ext cx="8305800" cy="4495800"/>
          </a:xfrm>
        </p:spPr>
        <p:txBody>
          <a:bodyPr/>
          <a:lstStyle/>
          <a:p>
            <a:pPr algn="l">
              <a:buFont typeface="Wingdings" pitchFamily="-72" charset="2"/>
              <a:buChar char="ü"/>
            </a:pPr>
            <a:r>
              <a:rPr kumimoji="0" lang="en-US" b="1"/>
              <a:t>Federalists</a:t>
            </a:r>
            <a:endParaRPr kumimoji="0" lang="en-US"/>
          </a:p>
          <a:p>
            <a:pPr marL="457200" lvl="1" indent="111125"/>
            <a:r>
              <a:rPr kumimoji="0" lang="en-US"/>
              <a:t>Favored ratification</a:t>
            </a:r>
          </a:p>
          <a:p>
            <a:pPr marL="457200" lvl="1" indent="111125"/>
            <a:r>
              <a:rPr kumimoji="0" lang="en-US"/>
              <a:t>James Madison and Alexander Hamilton</a:t>
            </a:r>
          </a:p>
          <a:p>
            <a:pPr marL="457200" lvl="1" indent="111125"/>
            <a:r>
              <a:rPr kumimoji="0" lang="en-US"/>
              <a:t>Stressed weaknesses of Articles</a:t>
            </a:r>
          </a:p>
          <a:p>
            <a:pPr algn="l">
              <a:buFont typeface="Wingdings" pitchFamily="-72" charset="2"/>
              <a:buChar char="ü"/>
            </a:pPr>
            <a:r>
              <a:rPr kumimoji="0" lang="en-US" b="1"/>
              <a:t>Anti-Federalists</a:t>
            </a:r>
            <a:endParaRPr kumimoji="0" lang="en-US"/>
          </a:p>
          <a:p>
            <a:pPr marL="457200" lvl="1" indent="111125"/>
            <a:r>
              <a:rPr kumimoji="0" lang="en-US"/>
              <a:t>Opposed ratification</a:t>
            </a:r>
          </a:p>
          <a:p>
            <a:pPr marL="457200" lvl="1" indent="111125"/>
            <a:r>
              <a:rPr kumimoji="0" lang="en-US"/>
              <a:t>Patrick Henry, John Hancock, Samuel Adams</a:t>
            </a:r>
          </a:p>
          <a:p>
            <a:pPr marL="457200" lvl="1" indent="111125"/>
            <a:r>
              <a:rPr kumimoji="0" lang="en-US"/>
              <a:t>Against powers of central govt, no bill of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kumimoji="0" lang="en-US"/>
              <a:t>The Nine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05000"/>
            <a:ext cx="8305800" cy="4495800"/>
          </a:xfrm>
        </p:spPr>
        <p:txBody>
          <a:bodyPr/>
          <a:lstStyle/>
          <a:p>
            <a:pPr algn="l">
              <a:buFont typeface="Wingdings" pitchFamily="-72" charset="2"/>
              <a:buChar char="ü"/>
            </a:pPr>
            <a:r>
              <a:rPr kumimoji="0" lang="en-US"/>
              <a:t>DE first </a:t>
            </a:r>
          </a:p>
          <a:p>
            <a:pPr algn="l">
              <a:buFont typeface="Wingdings" pitchFamily="-72" charset="2"/>
              <a:buChar char="ü"/>
            </a:pPr>
            <a:r>
              <a:rPr kumimoji="0" lang="en-US"/>
              <a:t>NH made it nine on June 21, 1788</a:t>
            </a:r>
          </a:p>
          <a:p>
            <a:pPr algn="l">
              <a:buFont typeface="Wingdings" pitchFamily="-72" charset="2"/>
              <a:buChar char="ü"/>
            </a:pPr>
            <a:r>
              <a:rPr kumimoji="0" lang="en-US"/>
              <a:t>But, NY and VA were not in</a:t>
            </a:r>
          </a:p>
          <a:p>
            <a:pPr marL="457200" lvl="1" indent="111125"/>
            <a:r>
              <a:rPr kumimoji="0" lang="en-US"/>
              <a:t>Very powerful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kumimoji="0" lang="en-US"/>
              <a:t>VA’s Fight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05000"/>
            <a:ext cx="8305800" cy="4495800"/>
          </a:xfrm>
        </p:spPr>
        <p:txBody>
          <a:bodyPr/>
          <a:lstStyle/>
          <a:p>
            <a:pPr algn="l">
              <a:buFont typeface="Wingdings" pitchFamily="-72" charset="2"/>
              <a:buChar char="ü"/>
            </a:pPr>
            <a:r>
              <a:rPr kumimoji="0" lang="en-US"/>
              <a:t>Much debate</a:t>
            </a:r>
          </a:p>
          <a:p>
            <a:pPr marL="457200" lvl="1" indent="111125"/>
            <a:r>
              <a:rPr kumimoji="0" lang="en-US"/>
              <a:t>Washington and reluctant Jefferson played huge role</a:t>
            </a:r>
          </a:p>
          <a:p>
            <a:pPr algn="l">
              <a:buFont typeface="Wingdings" pitchFamily="-72" charset="2"/>
              <a:buChar char="ü"/>
            </a:pPr>
            <a:r>
              <a:rPr kumimoji="0" lang="en-US"/>
              <a:t>VA approved 4 days after 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kumimoji="0" lang="en-US"/>
              <a:t>NY’s Fight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05000"/>
            <a:ext cx="8305800" cy="4495800"/>
          </a:xfrm>
        </p:spPr>
        <p:txBody>
          <a:bodyPr/>
          <a:lstStyle/>
          <a:p>
            <a:pPr algn="l">
              <a:buFont typeface="Wingdings" pitchFamily="-72" charset="2"/>
              <a:buChar char="ü"/>
            </a:pPr>
            <a:r>
              <a:rPr kumimoji="0" lang="en-US"/>
              <a:t>Much debate as well</a:t>
            </a:r>
          </a:p>
          <a:p>
            <a:pPr marL="457200" lvl="1" indent="111125"/>
            <a:r>
              <a:rPr kumimoji="0" lang="en-US"/>
              <a:t>Swung by </a:t>
            </a:r>
            <a:r>
              <a:rPr kumimoji="0" lang="en-US" i="1"/>
              <a:t>The Federalist</a:t>
            </a:r>
          </a:p>
          <a:p>
            <a:pPr marL="914400" lvl="2" indent="139700"/>
            <a:r>
              <a:rPr kumimoji="0" lang="en-US"/>
              <a:t>85 essays</a:t>
            </a:r>
          </a:p>
          <a:p>
            <a:pPr marL="914400" lvl="2" indent="139700"/>
            <a:r>
              <a:rPr kumimoji="0" lang="en-US"/>
              <a:t>Written by Hamilton, Madison, and Jay</a:t>
            </a:r>
          </a:p>
          <a:p>
            <a:pPr marL="914400" lvl="2" indent="139700"/>
            <a:r>
              <a:rPr kumimoji="0" lang="en-US"/>
              <a:t>Published for ppl in newspapers</a:t>
            </a:r>
          </a:p>
          <a:p>
            <a:pPr algn="l">
              <a:buFont typeface="Wingdings" pitchFamily="-72" charset="2"/>
              <a:buChar char="ü"/>
            </a:pPr>
            <a:r>
              <a:rPr kumimoji="0" lang="en-US"/>
              <a:t>NY ratified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kumimoji="0" lang="en-US"/>
              <a:t>Inaugurating New Govt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066800"/>
            <a:ext cx="8305800" cy="4495800"/>
          </a:xfrm>
        </p:spPr>
        <p:txBody>
          <a:bodyPr/>
          <a:lstStyle/>
          <a:p>
            <a:pPr algn="l">
              <a:buFont typeface="Wingdings" pitchFamily="-72" charset="2"/>
              <a:buChar char="ü"/>
            </a:pPr>
            <a:r>
              <a:rPr kumimoji="0" lang="en-US" dirty="0"/>
              <a:t>Chose NY as temporary capital</a:t>
            </a:r>
          </a:p>
          <a:p>
            <a:pPr algn="l">
              <a:buFont typeface="Wingdings" pitchFamily="-72" charset="2"/>
              <a:buChar char="ü"/>
            </a:pPr>
            <a:r>
              <a:rPr kumimoji="0" lang="en-US" dirty="0"/>
              <a:t>Dates</a:t>
            </a:r>
          </a:p>
          <a:p>
            <a:pPr marL="457200" lvl="1" indent="111125"/>
            <a:r>
              <a:rPr kumimoji="0" lang="en-US" dirty="0"/>
              <a:t>1st Wed in </a:t>
            </a:r>
            <a:r>
              <a:rPr kumimoji="0" lang="en-US" dirty="0" smtClean="0"/>
              <a:t>Jan 1789</a:t>
            </a:r>
            <a:endParaRPr kumimoji="0" lang="en-US" dirty="0"/>
          </a:p>
          <a:p>
            <a:pPr marL="914400" lvl="2" indent="139700"/>
            <a:r>
              <a:rPr kumimoji="0" lang="en-US" dirty="0"/>
              <a:t>States chose electors</a:t>
            </a:r>
          </a:p>
          <a:p>
            <a:pPr marL="457200" lvl="1" indent="111125"/>
            <a:r>
              <a:rPr kumimoji="0" lang="en-US" dirty="0"/>
              <a:t>1st Wed in Feb</a:t>
            </a:r>
          </a:p>
          <a:p>
            <a:pPr marL="914400" lvl="2" indent="139700"/>
            <a:r>
              <a:rPr kumimoji="0" lang="en-US" dirty="0"/>
              <a:t>Electors would vote</a:t>
            </a:r>
          </a:p>
          <a:p>
            <a:pPr marL="457200" lvl="1" indent="111125"/>
            <a:r>
              <a:rPr kumimoji="0" lang="en-US" dirty="0"/>
              <a:t>1st Wed in Mar</a:t>
            </a:r>
          </a:p>
          <a:p>
            <a:pPr marL="914400" lvl="2" indent="139700"/>
            <a:r>
              <a:rPr kumimoji="0" lang="en-US" dirty="0"/>
              <a:t>Inauguration</a:t>
            </a:r>
          </a:p>
          <a:p>
            <a:pPr algn="l">
              <a:buFont typeface="Wingdings" pitchFamily="-72" charset="2"/>
              <a:buChar char="ü"/>
            </a:pPr>
            <a:r>
              <a:rPr kumimoji="0" lang="en-US" dirty="0"/>
              <a:t>Votes not counted until April</a:t>
            </a:r>
          </a:p>
          <a:p>
            <a:pPr marL="457200" lvl="1" indent="111125"/>
            <a:r>
              <a:rPr kumimoji="0" lang="en-US" dirty="0"/>
              <a:t>But, Washington unanimously elected Pres</a:t>
            </a:r>
          </a:p>
          <a:p>
            <a:pPr marL="457200" lvl="1" indent="111125"/>
            <a:r>
              <a:rPr kumimoji="0" lang="en-US" dirty="0"/>
              <a:t>Inaugurated on Apr 30th. 1789</a:t>
            </a:r>
          </a:p>
          <a:p>
            <a:pPr marL="457200" lvl="1" indent="111125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ceholder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243" name="Placeholder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05000"/>
            <a:ext cx="8305800" cy="4495800"/>
          </a:xfrm>
        </p:spPr>
        <p:txBody>
          <a:bodyPr/>
          <a:lstStyle/>
          <a:p>
            <a:pPr algn="l">
              <a:buFont typeface="Wingdings" pitchFamily="-72" charset="2"/>
              <a:buChar char="ü"/>
            </a:pP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r Code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FF6600"/>
      </a:accent1>
      <a:accent2>
        <a:srgbClr val="99CC00"/>
      </a:accent2>
      <a:accent3>
        <a:srgbClr val="AAAAAA"/>
      </a:accent3>
      <a:accent4>
        <a:srgbClr val="DADADA"/>
      </a:accent4>
      <a:accent5>
        <a:srgbClr val="FFB8AA"/>
      </a:accent5>
      <a:accent6>
        <a:srgbClr val="8AB900"/>
      </a:accent6>
      <a:hlink>
        <a:srgbClr val="960000"/>
      </a:hlink>
      <a:folHlink>
        <a:srgbClr val="4068AC"/>
      </a:folHlink>
    </a:clrScheme>
    <a:fontScheme name="Bar Code">
      <a:majorFont>
        <a:latin typeface="Helvetica"/>
        <a:ea typeface="Osaka"/>
        <a:cs typeface="Osaka"/>
      </a:majorFont>
      <a:minorFont>
        <a:latin typeface="Helvetica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72" charset="0"/>
            <a:ea typeface="ＭＳ Ｐゴシック" pitchFamily="-72" charset="-128"/>
            <a:cs typeface="ＭＳ Ｐゴシック" pitchFamily="-7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72" charset="0"/>
            <a:ea typeface="ＭＳ Ｐゴシック" pitchFamily="-72" charset="-128"/>
            <a:cs typeface="ＭＳ Ｐゴシック" pitchFamily="-72" charset="-128"/>
          </a:defRPr>
        </a:defPPr>
      </a:lstStyle>
    </a:lnDef>
  </a:objectDefaults>
  <a:extraClrSchemeLst>
    <a:extraClrScheme>
      <a:clrScheme name="Bar Co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 Co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 Co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 Co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 Co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r Co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r Co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r Co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r Co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r Co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r Co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r Co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2004:Templates:Presentations:Designs:Bar Code</Template>
  <TotalTime>156</TotalTime>
  <Words>185</Words>
  <Application>Microsoft Office PowerPoint</Application>
  <PresentationFormat>On-screen Show (4:3)</PresentationFormat>
  <Paragraphs>51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Bar Code</vt:lpstr>
      <vt:lpstr>Ratifying the Constitution</vt:lpstr>
      <vt:lpstr>What Next</vt:lpstr>
      <vt:lpstr>Factions Emerge</vt:lpstr>
      <vt:lpstr>The Nine</vt:lpstr>
      <vt:lpstr>VA’s Fight</vt:lpstr>
      <vt:lpstr>NY’s Fight</vt:lpstr>
      <vt:lpstr>Inaugurating New Govt</vt:lpstr>
      <vt:lpstr>PowerPoint Presentation</vt:lpstr>
    </vt:vector>
  </TitlesOfParts>
  <Company>Cherry Creek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Ratifying the Constitution</dc:title>
  <dc:creator>Cherry Creek High School</dc:creator>
  <cp:lastModifiedBy>Administrator</cp:lastModifiedBy>
  <cp:revision>8</cp:revision>
  <cp:lastPrinted>2016-01-21T16:43:14Z</cp:lastPrinted>
  <dcterms:created xsi:type="dcterms:W3CDTF">2009-09-02T13:02:39Z</dcterms:created>
  <dcterms:modified xsi:type="dcterms:W3CDTF">2016-08-24T15:37:45Z</dcterms:modified>
</cp:coreProperties>
</file>